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Relationship Id="rId35" Type="http://schemas.openxmlformats.org/officeDocument/2006/relationships/image" Target="../media/image73.png"/><Relationship Id="rId36" Type="http://schemas.openxmlformats.org/officeDocument/2006/relationships/image" Target="../media/image74.png"/><Relationship Id="rId37" Type="http://schemas.openxmlformats.org/officeDocument/2006/relationships/image" Target="../media/image75.png"/><Relationship Id="rId38" Type="http://schemas.openxmlformats.org/officeDocument/2006/relationships/image" Target="../media/image76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Relationship Id="rId41" Type="http://schemas.openxmlformats.org/officeDocument/2006/relationships/image" Target="../media/image79.png"/><Relationship Id="rId42" Type="http://schemas.openxmlformats.org/officeDocument/2006/relationships/image" Target="../media/image80.png"/><Relationship Id="rId43" Type="http://schemas.openxmlformats.org/officeDocument/2006/relationships/image" Target="../media/image81.png"/><Relationship Id="rId44" Type="http://schemas.openxmlformats.org/officeDocument/2006/relationships/image" Target="../media/image82.png"/><Relationship Id="rId45" Type="http://schemas.openxmlformats.org/officeDocument/2006/relationships/image" Target="../media/image83.png"/><Relationship Id="rId46" Type="http://schemas.openxmlformats.org/officeDocument/2006/relationships/image" Target="../media/image84.png"/><Relationship Id="rId47" Type="http://schemas.openxmlformats.org/officeDocument/2006/relationships/image" Target="../media/image85.png"/><Relationship Id="rId48" Type="http://schemas.openxmlformats.org/officeDocument/2006/relationships/image" Target="../media/image86.png"/><Relationship Id="rId49" Type="http://schemas.openxmlformats.org/officeDocument/2006/relationships/image" Target="../media/image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image" Target="../media/image111.png"/><Relationship Id="rId26" Type="http://schemas.openxmlformats.org/officeDocument/2006/relationships/image" Target="../media/image112.png"/><Relationship Id="rId27" Type="http://schemas.openxmlformats.org/officeDocument/2006/relationships/image" Target="../media/image113.png"/><Relationship Id="rId28" Type="http://schemas.openxmlformats.org/officeDocument/2006/relationships/image" Target="../media/image114.png"/><Relationship Id="rId29" Type="http://schemas.openxmlformats.org/officeDocument/2006/relationships/image" Target="../media/image115.png"/><Relationship Id="rId30" Type="http://schemas.openxmlformats.org/officeDocument/2006/relationships/image" Target="../media/image116.png"/><Relationship Id="rId31" Type="http://schemas.openxmlformats.org/officeDocument/2006/relationships/image" Target="../media/image117.png"/><Relationship Id="rId32" Type="http://schemas.openxmlformats.org/officeDocument/2006/relationships/image" Target="../media/image118.png"/><Relationship Id="rId33" Type="http://schemas.openxmlformats.org/officeDocument/2006/relationships/image" Target="../media/image119.png"/><Relationship Id="rId34" Type="http://schemas.openxmlformats.org/officeDocument/2006/relationships/image" Target="../media/image120.png"/><Relationship Id="rId35" Type="http://schemas.openxmlformats.org/officeDocument/2006/relationships/image" Target="../media/image121.png"/><Relationship Id="rId36" Type="http://schemas.openxmlformats.org/officeDocument/2006/relationships/image" Target="../media/image122.png"/><Relationship Id="rId37" Type="http://schemas.openxmlformats.org/officeDocument/2006/relationships/image" Target="../media/image123.png"/><Relationship Id="rId38" Type="http://schemas.openxmlformats.org/officeDocument/2006/relationships/image" Target="../media/image124.png"/><Relationship Id="rId39" Type="http://schemas.openxmlformats.org/officeDocument/2006/relationships/image" Target="../media/image125.png"/><Relationship Id="rId40" Type="http://schemas.openxmlformats.org/officeDocument/2006/relationships/image" Target="../media/image126.png"/><Relationship Id="rId41" Type="http://schemas.openxmlformats.org/officeDocument/2006/relationships/image" Target="../media/image127.png"/><Relationship Id="rId42" Type="http://schemas.openxmlformats.org/officeDocument/2006/relationships/image" Target="../media/image128.png"/><Relationship Id="rId43" Type="http://schemas.openxmlformats.org/officeDocument/2006/relationships/image" Target="../media/image129.png"/><Relationship Id="rId44" Type="http://schemas.openxmlformats.org/officeDocument/2006/relationships/image" Target="../media/image130.png"/><Relationship Id="rId45" Type="http://schemas.openxmlformats.org/officeDocument/2006/relationships/image" Target="../media/image131.png"/><Relationship Id="rId46" Type="http://schemas.openxmlformats.org/officeDocument/2006/relationships/image" Target="../media/image132.png"/><Relationship Id="rId47" Type="http://schemas.openxmlformats.org/officeDocument/2006/relationships/image" Target="../media/image133.png"/><Relationship Id="rId48" Type="http://schemas.openxmlformats.org/officeDocument/2006/relationships/image" Target="../media/image134.png"/><Relationship Id="rId49" Type="http://schemas.openxmlformats.org/officeDocument/2006/relationships/image" Target="../media/image1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Relationship Id="rId32" Type="http://schemas.openxmlformats.org/officeDocument/2006/relationships/image" Target="../media/image166.png"/><Relationship Id="rId33" Type="http://schemas.openxmlformats.org/officeDocument/2006/relationships/image" Target="../media/image167.png"/><Relationship Id="rId34" Type="http://schemas.openxmlformats.org/officeDocument/2006/relationships/image" Target="../media/image168.png"/><Relationship Id="rId35" Type="http://schemas.openxmlformats.org/officeDocument/2006/relationships/image" Target="../media/image169.png"/><Relationship Id="rId36" Type="http://schemas.openxmlformats.org/officeDocument/2006/relationships/image" Target="../media/image170.png"/><Relationship Id="rId37" Type="http://schemas.openxmlformats.org/officeDocument/2006/relationships/image" Target="../media/image171.png"/><Relationship Id="rId38" Type="http://schemas.openxmlformats.org/officeDocument/2006/relationships/image" Target="../media/image172.png"/><Relationship Id="rId39" Type="http://schemas.openxmlformats.org/officeDocument/2006/relationships/image" Target="../media/image173.png"/><Relationship Id="rId40" Type="http://schemas.openxmlformats.org/officeDocument/2006/relationships/image" Target="../media/image174.png"/><Relationship Id="rId41" Type="http://schemas.openxmlformats.org/officeDocument/2006/relationships/image" Target="../media/image175.png"/><Relationship Id="rId42" Type="http://schemas.openxmlformats.org/officeDocument/2006/relationships/image" Target="../media/image176.png"/><Relationship Id="rId43" Type="http://schemas.openxmlformats.org/officeDocument/2006/relationships/image" Target="../media/image177.png"/><Relationship Id="rId44" Type="http://schemas.openxmlformats.org/officeDocument/2006/relationships/image" Target="../media/image1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Relationship Id="rId38" Type="http://schemas.openxmlformats.org/officeDocument/2006/relationships/image" Target="../media/image215.png"/><Relationship Id="rId39" Type="http://schemas.openxmlformats.org/officeDocument/2006/relationships/image" Target="../media/image216.png"/><Relationship Id="rId40" Type="http://schemas.openxmlformats.org/officeDocument/2006/relationships/image" Target="../media/image217.png"/><Relationship Id="rId41" Type="http://schemas.openxmlformats.org/officeDocument/2006/relationships/image" Target="../media/image218.png"/><Relationship Id="rId42" Type="http://schemas.openxmlformats.org/officeDocument/2006/relationships/image" Target="../media/image219.png"/><Relationship Id="rId43" Type="http://schemas.openxmlformats.org/officeDocument/2006/relationships/image" Target="../media/image220.png"/><Relationship Id="rId44" Type="http://schemas.openxmlformats.org/officeDocument/2006/relationships/image" Target="../media/image2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Relationship Id="rId25" Type="http://schemas.openxmlformats.org/officeDocument/2006/relationships/image" Target="../media/image245.png"/><Relationship Id="rId26" Type="http://schemas.openxmlformats.org/officeDocument/2006/relationships/image" Target="../media/image246.png"/><Relationship Id="rId27" Type="http://schemas.openxmlformats.org/officeDocument/2006/relationships/image" Target="../media/image247.png"/><Relationship Id="rId28" Type="http://schemas.openxmlformats.org/officeDocument/2006/relationships/image" Target="../media/image248.png"/><Relationship Id="rId29" Type="http://schemas.openxmlformats.org/officeDocument/2006/relationships/image" Target="../media/image249.png"/><Relationship Id="rId30" Type="http://schemas.openxmlformats.org/officeDocument/2006/relationships/image" Target="../media/image250.png"/><Relationship Id="rId31" Type="http://schemas.openxmlformats.org/officeDocument/2006/relationships/image" Target="../media/image251.png"/><Relationship Id="rId32" Type="http://schemas.openxmlformats.org/officeDocument/2006/relationships/image" Target="../media/image252.png"/><Relationship Id="rId33" Type="http://schemas.openxmlformats.org/officeDocument/2006/relationships/image" Target="../media/image253.png"/><Relationship Id="rId34" Type="http://schemas.openxmlformats.org/officeDocument/2006/relationships/image" Target="../media/image254.png"/><Relationship Id="rId35" Type="http://schemas.openxmlformats.org/officeDocument/2006/relationships/image" Target="../media/image255.png"/><Relationship Id="rId36" Type="http://schemas.openxmlformats.org/officeDocument/2006/relationships/image" Target="../media/image256.png"/><Relationship Id="rId37" Type="http://schemas.openxmlformats.org/officeDocument/2006/relationships/image" Target="../media/image257.png"/><Relationship Id="rId38" Type="http://schemas.openxmlformats.org/officeDocument/2006/relationships/image" Target="../media/image258.png"/><Relationship Id="rId39" Type="http://schemas.openxmlformats.org/officeDocument/2006/relationships/image" Target="../media/image259.png"/><Relationship Id="rId40" Type="http://schemas.openxmlformats.org/officeDocument/2006/relationships/image" Target="../media/image260.png"/><Relationship Id="rId41" Type="http://schemas.openxmlformats.org/officeDocument/2006/relationships/image" Target="../media/image2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Relationship Id="rId21" Type="http://schemas.openxmlformats.org/officeDocument/2006/relationships/image" Target="../media/image281.png"/><Relationship Id="rId22" Type="http://schemas.openxmlformats.org/officeDocument/2006/relationships/image" Target="../media/image282.png"/><Relationship Id="rId23" Type="http://schemas.openxmlformats.org/officeDocument/2006/relationships/image" Target="../media/image283.png"/><Relationship Id="rId24" Type="http://schemas.openxmlformats.org/officeDocument/2006/relationships/image" Target="../media/image284.png"/><Relationship Id="rId25" Type="http://schemas.openxmlformats.org/officeDocument/2006/relationships/image" Target="../media/image285.png"/><Relationship Id="rId26" Type="http://schemas.openxmlformats.org/officeDocument/2006/relationships/image" Target="../media/image286.png"/><Relationship Id="rId27" Type="http://schemas.openxmlformats.org/officeDocument/2006/relationships/image" Target="../media/image287.png"/><Relationship Id="rId28" Type="http://schemas.openxmlformats.org/officeDocument/2006/relationships/image" Target="../media/image288.png"/><Relationship Id="rId29" Type="http://schemas.openxmlformats.org/officeDocument/2006/relationships/image" Target="../media/image289.png"/><Relationship Id="rId30" Type="http://schemas.openxmlformats.org/officeDocument/2006/relationships/image" Target="../media/image290.png"/><Relationship Id="rId31" Type="http://schemas.openxmlformats.org/officeDocument/2006/relationships/image" Target="../media/image291.png"/><Relationship Id="rId32" Type="http://schemas.openxmlformats.org/officeDocument/2006/relationships/image" Target="../media/image292.png"/><Relationship Id="rId33" Type="http://schemas.openxmlformats.org/officeDocument/2006/relationships/image" Target="../media/image293.png"/><Relationship Id="rId34" Type="http://schemas.openxmlformats.org/officeDocument/2006/relationships/image" Target="../media/image294.png"/><Relationship Id="rId35" Type="http://schemas.openxmlformats.org/officeDocument/2006/relationships/image" Target="../media/image295.png"/><Relationship Id="rId36" Type="http://schemas.openxmlformats.org/officeDocument/2006/relationships/image" Target="../media/image296.png"/><Relationship Id="rId37" Type="http://schemas.openxmlformats.org/officeDocument/2006/relationships/image" Target="../media/image297.png"/><Relationship Id="rId38" Type="http://schemas.openxmlformats.org/officeDocument/2006/relationships/image" Target="../media/image298.png"/><Relationship Id="rId39" Type="http://schemas.openxmlformats.org/officeDocument/2006/relationships/image" Target="../media/image299.png"/><Relationship Id="rId40" Type="http://schemas.openxmlformats.org/officeDocument/2006/relationships/image" Target="../media/image3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24" Type="http://schemas.openxmlformats.org/officeDocument/2006/relationships/image" Target="../media/image323.png"/><Relationship Id="rId25" Type="http://schemas.openxmlformats.org/officeDocument/2006/relationships/image" Target="../media/image324.png"/><Relationship Id="rId26" Type="http://schemas.openxmlformats.org/officeDocument/2006/relationships/image" Target="../media/image325.png"/><Relationship Id="rId27" Type="http://schemas.openxmlformats.org/officeDocument/2006/relationships/image" Target="../media/image326.png"/><Relationship Id="rId28" Type="http://schemas.openxmlformats.org/officeDocument/2006/relationships/image" Target="../media/image327.png"/><Relationship Id="rId29" Type="http://schemas.openxmlformats.org/officeDocument/2006/relationships/image" Target="../media/image328.png"/><Relationship Id="rId30" Type="http://schemas.openxmlformats.org/officeDocument/2006/relationships/image" Target="../media/image329.png"/><Relationship Id="rId31" Type="http://schemas.openxmlformats.org/officeDocument/2006/relationships/image" Target="../media/image330.png"/><Relationship Id="rId32" Type="http://schemas.openxmlformats.org/officeDocument/2006/relationships/image" Target="../media/image331.png"/><Relationship Id="rId33" Type="http://schemas.openxmlformats.org/officeDocument/2006/relationships/image" Target="../media/image332.png"/><Relationship Id="rId34" Type="http://schemas.openxmlformats.org/officeDocument/2006/relationships/image" Target="../media/image333.png"/><Relationship Id="rId35" Type="http://schemas.openxmlformats.org/officeDocument/2006/relationships/image" Target="../media/image334.png"/><Relationship Id="rId36" Type="http://schemas.openxmlformats.org/officeDocument/2006/relationships/image" Target="../media/image335.png"/><Relationship Id="rId37" Type="http://schemas.openxmlformats.org/officeDocument/2006/relationships/image" Target="../media/image336.png"/><Relationship Id="rId38" Type="http://schemas.openxmlformats.org/officeDocument/2006/relationships/image" Target="../media/image337.png"/><Relationship Id="rId39" Type="http://schemas.openxmlformats.org/officeDocument/2006/relationships/image" Target="../media/image338.png"/><Relationship Id="rId40" Type="http://schemas.openxmlformats.org/officeDocument/2006/relationships/image" Target="../media/image339.png"/><Relationship Id="rId41" Type="http://schemas.openxmlformats.org/officeDocument/2006/relationships/image" Target="../media/image340.png"/><Relationship Id="rId42" Type="http://schemas.openxmlformats.org/officeDocument/2006/relationships/image" Target="../media/image341.png"/><Relationship Id="rId43" Type="http://schemas.openxmlformats.org/officeDocument/2006/relationships/image" Target="../media/image342.png"/><Relationship Id="rId44" Type="http://schemas.openxmlformats.org/officeDocument/2006/relationships/image" Target="../media/image343.png"/><Relationship Id="rId45" Type="http://schemas.openxmlformats.org/officeDocument/2006/relationships/image" Target="../media/image344.png"/><Relationship Id="rId46" Type="http://schemas.openxmlformats.org/officeDocument/2006/relationships/image" Target="../media/image345.png"/><Relationship Id="rId47" Type="http://schemas.openxmlformats.org/officeDocument/2006/relationships/image" Target="../media/image346.png"/><Relationship Id="rId48" Type="http://schemas.openxmlformats.org/officeDocument/2006/relationships/image" Target="../media/image347.png"/><Relationship Id="rId49" Type="http://schemas.openxmlformats.org/officeDocument/2006/relationships/image" Target="../media/image348.png"/><Relationship Id="rId50" Type="http://schemas.openxmlformats.org/officeDocument/2006/relationships/image" Target="../media/image349.png"/><Relationship Id="rId51" Type="http://schemas.openxmlformats.org/officeDocument/2006/relationships/image" Target="../media/image350.png"/><Relationship Id="rId52" Type="http://schemas.openxmlformats.org/officeDocument/2006/relationships/image" Target="../media/image351.png"/><Relationship Id="rId53" Type="http://schemas.openxmlformats.org/officeDocument/2006/relationships/image" Target="../media/image352.png"/><Relationship Id="rId54" Type="http://schemas.openxmlformats.org/officeDocument/2006/relationships/image" Target="../media/image3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Relationship Id="rId18" Type="http://schemas.openxmlformats.org/officeDocument/2006/relationships/image" Target="../media/image370.png"/><Relationship Id="rId19" Type="http://schemas.openxmlformats.org/officeDocument/2006/relationships/image" Target="../media/image371.png"/><Relationship Id="rId20" Type="http://schemas.openxmlformats.org/officeDocument/2006/relationships/image" Target="../media/image372.png"/><Relationship Id="rId21" Type="http://schemas.openxmlformats.org/officeDocument/2006/relationships/image" Target="../media/image373.png"/><Relationship Id="rId22" Type="http://schemas.openxmlformats.org/officeDocument/2006/relationships/image" Target="../media/image374.png"/><Relationship Id="rId23" Type="http://schemas.openxmlformats.org/officeDocument/2006/relationships/image" Target="../media/image375.png"/><Relationship Id="rId24" Type="http://schemas.openxmlformats.org/officeDocument/2006/relationships/image" Target="../media/image376.png"/><Relationship Id="rId25" Type="http://schemas.openxmlformats.org/officeDocument/2006/relationships/image" Target="../media/image377.png"/><Relationship Id="rId26" Type="http://schemas.openxmlformats.org/officeDocument/2006/relationships/image" Target="../media/image378.png"/><Relationship Id="rId27" Type="http://schemas.openxmlformats.org/officeDocument/2006/relationships/image" Target="../media/image379.png"/><Relationship Id="rId28" Type="http://schemas.openxmlformats.org/officeDocument/2006/relationships/image" Target="../media/image380.png"/><Relationship Id="rId29" Type="http://schemas.openxmlformats.org/officeDocument/2006/relationships/image" Target="../media/image381.png"/><Relationship Id="rId30" Type="http://schemas.openxmlformats.org/officeDocument/2006/relationships/image" Target="../media/image382.png"/><Relationship Id="rId31" Type="http://schemas.openxmlformats.org/officeDocument/2006/relationships/image" Target="../media/image383.png"/><Relationship Id="rId32" Type="http://schemas.openxmlformats.org/officeDocument/2006/relationships/image" Target="../media/image384.png"/><Relationship Id="rId33" Type="http://schemas.openxmlformats.org/officeDocument/2006/relationships/image" Target="../media/image385.png"/><Relationship Id="rId34" Type="http://schemas.openxmlformats.org/officeDocument/2006/relationships/image" Target="../media/image386.png"/><Relationship Id="rId35" Type="http://schemas.openxmlformats.org/officeDocument/2006/relationships/image" Target="../media/image387.png"/><Relationship Id="rId36" Type="http://schemas.openxmlformats.org/officeDocument/2006/relationships/image" Target="../media/image388.png"/><Relationship Id="rId37" Type="http://schemas.openxmlformats.org/officeDocument/2006/relationships/image" Target="../media/image389.png"/><Relationship Id="rId38" Type="http://schemas.openxmlformats.org/officeDocument/2006/relationships/image" Target="../media/image3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47620" y="6290904"/>
            <a:ext cx="2078901" cy="97078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65453" y="3135506"/>
            <a:ext cx="8802852" cy="5507499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429851" y="7220162"/>
            <a:ext cx="7324603" cy="585968"/>
            <a:chOff x="429851" y="7220162"/>
            <a:chExt cx="7324603" cy="585968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9851" y="7220162"/>
              <a:ext cx="7324603" cy="585968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568895" y="751431"/>
            <a:ext cx="5314899" cy="842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076190" y="5263467"/>
            <a:ext cx="7590476" cy="1989057"/>
            <a:chOff x="10076190" y="5263467"/>
            <a:chExt cx="7590476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76190" y="5263467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076190" y="3051550"/>
            <a:ext cx="7590476" cy="1989057"/>
            <a:chOff x="10076190" y="3051550"/>
            <a:chExt cx="7590476" cy="198905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76190" y="3051550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076190" y="839633"/>
            <a:ext cx="7590476" cy="1989057"/>
            <a:chOff x="10076190" y="839633"/>
            <a:chExt cx="7590476" cy="198905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76190" y="839633"/>
              <a:ext cx="7590476" cy="198905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228572" y="1683067"/>
            <a:ext cx="412949" cy="504749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099049" y="2085011"/>
            <a:ext cx="1135499" cy="706556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228572" y="3880087"/>
            <a:ext cx="450158" cy="504749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156192" y="4282811"/>
            <a:ext cx="1180509" cy="623128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228572" y="6082991"/>
            <a:ext cx="457596" cy="504749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156192" y="6483392"/>
            <a:ext cx="1572109" cy="623128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228572" y="8291001"/>
            <a:ext cx="460244" cy="504749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156192" y="8692173"/>
            <a:ext cx="1180509" cy="623128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64454" y="1161150"/>
            <a:ext cx="6249782" cy="342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3047619"/>
            <a:ext cx="9212698" cy="6410186"/>
            <a:chOff x="596825" y="3047619"/>
            <a:chExt cx="9212698" cy="6410186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6825" y="3047619"/>
              <a:ext cx="9212698" cy="6410186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68413" y="664567"/>
            <a:ext cx="5171565" cy="1940060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46186" y="2984714"/>
            <a:ext cx="837531" cy="694958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09676" y="3479934"/>
            <a:ext cx="2637012" cy="1611799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46186" y="5184120"/>
            <a:ext cx="837531" cy="695308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09676" y="5682801"/>
            <a:ext cx="3902788" cy="1582421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46186" y="7379044"/>
            <a:ext cx="836741" cy="702543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09676" y="7885382"/>
            <a:ext cx="7650041" cy="82220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038095" y="613947"/>
            <a:ext cx="8361905" cy="9057821"/>
            <a:chOff x="10038095" y="613947"/>
            <a:chExt cx="8361905" cy="9057821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38095" y="613947"/>
              <a:ext cx="8361905" cy="905782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338247" y="619621"/>
            <a:ext cx="143965" cy="9046472"/>
            <a:chOff x="338247" y="619621"/>
            <a:chExt cx="143965" cy="9046472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-4113007" y="5114286"/>
              <a:ext cx="9046472" cy="57143"/>
              <a:chOff x="-4113007" y="5114286"/>
              <a:chExt cx="9046472" cy="57143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5400000">
                <a:off x="-4113007" y="5114286"/>
                <a:ext cx="9046472" cy="5714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38247" y="5375568"/>
              <a:ext cx="143965" cy="123810"/>
              <a:chOff x="338247" y="5375568"/>
              <a:chExt cx="143965" cy="123810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10800000">
                <a:off x="338247" y="5375568"/>
                <a:ext cx="143965" cy="123810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338247" y="7581896"/>
              <a:ext cx="143965" cy="123810"/>
              <a:chOff x="338247" y="7581896"/>
              <a:chExt cx="143965" cy="123810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10800000">
                <a:off x="338247" y="7581896"/>
                <a:ext cx="143965" cy="12381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338247" y="3169240"/>
              <a:ext cx="143965" cy="123810"/>
              <a:chOff x="338247" y="3169240"/>
              <a:chExt cx="143965" cy="123810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338247" y="3169240"/>
                <a:ext cx="143965" cy="1238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807629" y="7676191"/>
            <a:ext cx="11042835" cy="1734798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876190" y="611750"/>
            <a:ext cx="11009524" cy="6654917"/>
            <a:chOff x="6876190" y="611750"/>
            <a:chExt cx="11009524" cy="665491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76190" y="611750"/>
              <a:ext cx="11009524" cy="6654917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04265" y="7556466"/>
            <a:ext cx="2443852" cy="1357052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03962" y="869339"/>
            <a:ext cx="422101" cy="430435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17906" y="6270792"/>
            <a:ext cx="3383887" cy="1103887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04200" y="5763569"/>
            <a:ext cx="2263474" cy="987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4437" y="7475384"/>
            <a:ext cx="4486092" cy="1989057"/>
            <a:chOff x="614437" y="7475384"/>
            <a:chExt cx="4486092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4437" y="7475384"/>
              <a:ext cx="4486092" cy="198905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962" y="861720"/>
            <a:ext cx="405140" cy="45713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17507" y="6275446"/>
            <a:ext cx="2913199" cy="1106018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03733" y="5767806"/>
            <a:ext cx="2098939" cy="1009216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876190" y="611750"/>
            <a:ext cx="11009524" cy="6654917"/>
            <a:chOff x="6876190" y="611750"/>
            <a:chExt cx="11009524" cy="665491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76190" y="611750"/>
              <a:ext cx="11009524" cy="6654917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813506" y="7676191"/>
            <a:ext cx="10754987" cy="1337463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04285" y="7784311"/>
            <a:ext cx="3362561" cy="9297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2665233" y="2246148"/>
            <a:ext cx="4510317" cy="5515046"/>
            <a:chOff x="12665233" y="2246148"/>
            <a:chExt cx="4510317" cy="5515046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65233" y="2246148"/>
              <a:ext cx="4510317" cy="5515046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-164273" y="611504"/>
            <a:ext cx="6857602" cy="9057821"/>
            <a:chOff x="-164273" y="611504"/>
            <a:chExt cx="6857602" cy="905782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164273" y="611504"/>
              <a:ext cx="6857602" cy="905782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6857379" y="1835296"/>
            <a:ext cx="4571193" cy="4653867"/>
            <a:chOff x="6857379" y="1835296"/>
            <a:chExt cx="4571193" cy="465386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57379" y="1835296"/>
              <a:ext cx="4571193" cy="4653867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57379" y="6737740"/>
            <a:ext cx="4571193" cy="2931586"/>
            <a:chOff x="6857379" y="6737740"/>
            <a:chExt cx="4571193" cy="2931586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57379" y="6737740"/>
              <a:ext cx="4571193" cy="2931586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608096" y="2123239"/>
            <a:ext cx="4971633" cy="5751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7460317"/>
            <a:ext cx="12370746" cy="2000000"/>
            <a:chOff x="596825" y="7460317"/>
            <a:chExt cx="12370746" cy="200000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6825" y="7460317"/>
              <a:ext cx="12370746" cy="2000000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50612" y="3380866"/>
            <a:ext cx="8151332" cy="2555989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96368" y="7441763"/>
            <a:ext cx="11980815" cy="200207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019048" y="2052481"/>
            <a:ext cx="7872691" cy="5209423"/>
            <a:chOff x="10019048" y="2052481"/>
            <a:chExt cx="7872691" cy="520942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19048" y="2052481"/>
              <a:ext cx="7872691" cy="5209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5244444"/>
            <a:ext cx="17092063" cy="4410473"/>
            <a:chOff x="596825" y="5244444"/>
            <a:chExt cx="17092063" cy="441047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6825" y="5244444"/>
              <a:ext cx="17092063" cy="4410473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31757" y="1929310"/>
            <a:ext cx="4001259" cy="1944878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035344" y="6652858"/>
            <a:ext cx="2557739" cy="166408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403810" y="2011467"/>
            <a:ext cx="17478095" cy="76190"/>
            <a:chOff x="403810" y="2011467"/>
            <a:chExt cx="17478095" cy="7619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3810" y="2011467"/>
              <a:ext cx="17478095" cy="76190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365404" y="4552353"/>
            <a:ext cx="17478095" cy="76190"/>
            <a:chOff x="365404" y="4552353"/>
            <a:chExt cx="17478095" cy="7619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404" y="4552353"/>
              <a:ext cx="17478095" cy="7619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279365" y="2040038"/>
            <a:ext cx="9602540" cy="2554221"/>
            <a:chOff x="8279365" y="2040038"/>
            <a:chExt cx="9602540" cy="2554221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79365" y="2040038"/>
              <a:ext cx="9602540" cy="2554221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92593" y="5913470"/>
            <a:ext cx="17100529" cy="143965"/>
            <a:chOff x="592593" y="5913470"/>
            <a:chExt cx="17100529" cy="143965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592593" y="5947357"/>
              <a:ext cx="17100529" cy="76190"/>
              <a:chOff x="592593" y="5947357"/>
              <a:chExt cx="17100529" cy="76190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592593" y="5947357"/>
                <a:ext cx="17100529" cy="7619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3505795" y="5923548"/>
              <a:ext cx="143965" cy="123810"/>
              <a:chOff x="3505795" y="5923548"/>
              <a:chExt cx="143965" cy="123810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5400000">
                <a:off x="3505795" y="5923548"/>
                <a:ext cx="143965" cy="123810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9502025" y="5923548"/>
              <a:ext cx="143965" cy="123810"/>
              <a:chOff x="9502025" y="5923548"/>
              <a:chExt cx="143965" cy="12381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5400000">
                <a:off x="9502025" y="5923548"/>
                <a:ext cx="143965" cy="123810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5498255" y="5923548"/>
              <a:ext cx="143965" cy="123810"/>
              <a:chOff x="15498255" y="5923548"/>
              <a:chExt cx="143965" cy="123810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5400000">
                <a:off x="15498255" y="5923548"/>
                <a:ext cx="143965" cy="123810"/>
              </a:xfrm>
              <a:prstGeom prst="rect">
                <a:avLst/>
              </a:prstGeom>
            </p:spPr>
          </p:pic>
        </p:grpSp>
      </p:grpSp>
      <p:grpSp>
        <p:nvGrpSpPr>
          <p:cNvPr id="1060" name="그룹 1060"/>
          <p:cNvGrpSpPr/>
          <p:nvPr/>
        </p:nvGrpSpPr>
        <p:grpSpPr>
          <a:xfrm>
            <a:off x="1050020" y="5732408"/>
            <a:ext cx="1472715" cy="546024"/>
            <a:chOff x="1050020" y="5732408"/>
            <a:chExt cx="1472715" cy="546024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50020" y="5732408"/>
              <a:ext cx="1472715" cy="546024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50015" y="5700567"/>
            <a:ext cx="1202372" cy="788544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7142722" y="5732408"/>
            <a:ext cx="1522107" cy="546024"/>
            <a:chOff x="7142722" y="5732408"/>
            <a:chExt cx="1522107" cy="546024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42722" y="5732408"/>
              <a:ext cx="1522107" cy="546024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12673064" y="5732408"/>
            <a:ext cx="1472715" cy="546024"/>
            <a:chOff x="12673064" y="5732408"/>
            <a:chExt cx="1472715" cy="546024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673064" y="5732408"/>
              <a:ext cx="1472715" cy="546024"/>
            </a:xfrm>
            <a:prstGeom prst="rect">
              <a:avLst/>
            </a:prstGeom>
          </p:spPr>
        </p:pic>
      </p:grpSp>
      <p:pic>
        <p:nvPicPr>
          <p:cNvPr id="175" name="Object 17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011386" y="5700567"/>
            <a:ext cx="1447572" cy="788544"/>
          </a:xfrm>
          <a:prstGeom prst="rect">
            <a:avLst/>
          </a:prstGeom>
        </p:spPr>
      </p:pic>
      <p:pic>
        <p:nvPicPr>
          <p:cNvPr id="176" name="Object 17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2747375" y="5700567"/>
            <a:ext cx="1228134" cy="788544"/>
          </a:xfrm>
          <a:prstGeom prst="rect">
            <a:avLst/>
          </a:prstGeom>
        </p:spPr>
      </p:pic>
      <p:pic>
        <p:nvPicPr>
          <p:cNvPr id="177" name="Object 17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48030" y="6652858"/>
            <a:ext cx="4255777" cy="2425968"/>
          </a:xfrm>
          <a:prstGeom prst="rect">
            <a:avLst/>
          </a:prstGeom>
        </p:spPr>
      </p:pic>
      <p:pic>
        <p:nvPicPr>
          <p:cNvPr id="178" name="Object 17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335334" y="6652858"/>
            <a:ext cx="5105291" cy="2697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883051" y="7713744"/>
            <a:ext cx="4385549" cy="1660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2022-09-18T22:10:19Z</dcterms:created>
  <dcterms:modified xsi:type="dcterms:W3CDTF">2022-09-18T22:10:19Z</dcterms:modified>
</cp:coreProperties>
</file>